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96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963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74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336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1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751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455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079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677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29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922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E49B0-A0C4-4673-8113-877F812CAF47}" type="datetimeFigureOut">
              <a:rPr lang="en-IN" smtClean="0"/>
              <a:t>07-06-2018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8AA6-6406-4312-BB8C-9265F849B9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740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5" y="2486025"/>
            <a:ext cx="24193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4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25050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3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637" y="2686050"/>
            <a:ext cx="19907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7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25050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6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Anand Kumar</dc:creator>
  <cp:lastModifiedBy>Anand Kumar</cp:lastModifiedBy>
  <cp:revision>1</cp:revision>
  <dcterms:created xsi:type="dcterms:W3CDTF">2018-06-07T16:20:26Z</dcterms:created>
  <dcterms:modified xsi:type="dcterms:W3CDTF">2018-06-07T16:21:38Z</dcterms:modified>
</cp:coreProperties>
</file>